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9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00"/>
    <a:srgbClr val="FFE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99471" autoAdjust="0"/>
  </p:normalViewPr>
  <p:slideViewPr>
    <p:cSldViewPr snapToGrid="0" snapToObjects="1">
      <p:cViewPr>
        <p:scale>
          <a:sx n="99" d="100"/>
          <a:sy n="99" d="100"/>
        </p:scale>
        <p:origin x="-139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8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1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6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5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0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4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2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0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56C31-C7CA-FF4E-BCB6-B64ABA26CF53}" type="datetimeFigureOut">
              <a:rPr lang="en-US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67E5D-FA60-5441-B006-1DAA543A4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4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8226" y="998824"/>
            <a:ext cx="2882697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View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408226" y="2689488"/>
            <a:ext cx="2882697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Presenter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408226" y="4254511"/>
            <a:ext cx="288269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Database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031561" y="5107051"/>
            <a:ext cx="1617178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 </a:t>
            </a:r>
            <a:endParaRPr lang="en-US" sz="2400" dirty="0"/>
          </a:p>
        </p:txBody>
      </p:sp>
      <p:sp>
        <p:nvSpPr>
          <p:cNvPr id="8" name="Right Brace 7"/>
          <p:cNvSpPr/>
          <p:nvPr/>
        </p:nvSpPr>
        <p:spPr>
          <a:xfrm>
            <a:off x="4980501" y="4254511"/>
            <a:ext cx="699268" cy="13142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65080" y="4254511"/>
            <a:ext cx="2240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layer is called “Model”. I would rather call it “business logic”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0"/>
            <a:endCxn id="4" idx="2"/>
          </p:cNvCxnSpPr>
          <p:nvPr/>
        </p:nvCxnSpPr>
        <p:spPr>
          <a:xfrm flipV="1">
            <a:off x="2849575" y="1706710"/>
            <a:ext cx="0" cy="9827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849575" y="3397374"/>
            <a:ext cx="0" cy="8571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49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4946" y="1622688"/>
            <a:ext cx="23001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LoginPresenter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2862208"/>
            <a:ext cx="6350000" cy="461665"/>
          </a:xfrm>
          <a:prstGeom prst="rect">
            <a:avLst/>
          </a:prstGeom>
          <a:gradFill flip="none" rotWithShape="1">
            <a:gsLst>
              <a:gs pos="0">
                <a:srgbClr val="FFE14D"/>
              </a:gs>
              <a:gs pos="100000">
                <a:srgbClr val="FFFFFF"/>
              </a:gs>
            </a:gsLst>
            <a:lin ang="16200000" scaled="0"/>
            <a:tileRect/>
          </a:gradFill>
          <a:ln w="6350" cmpd="sng">
            <a:solidFill>
              <a:srgbClr val="FFD4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EventBus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1906" y="4071248"/>
            <a:ext cx="23001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MenuPresenter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730546" y="4071248"/>
            <a:ext cx="23001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MailsPresenter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6" idx="2"/>
            <a:endCxn id="11" idx="0"/>
          </p:cNvCxnSpPr>
          <p:nvPr/>
        </p:nvCxnSpPr>
        <p:spPr>
          <a:xfrm>
            <a:off x="2791993" y="4532913"/>
            <a:ext cx="0" cy="458791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1906" y="4991704"/>
            <a:ext cx="2300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MenuView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30546" y="4991704"/>
            <a:ext cx="2300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MailsView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>
            <a:off x="5880633" y="4532913"/>
            <a:ext cx="0" cy="458791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6" idx="0"/>
          </p:cNvCxnSpPr>
          <p:nvPr/>
        </p:nvCxnSpPr>
        <p:spPr>
          <a:xfrm>
            <a:off x="2791993" y="3323873"/>
            <a:ext cx="0" cy="747375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7" idx="0"/>
          </p:cNvCxnSpPr>
          <p:nvPr/>
        </p:nvCxnSpPr>
        <p:spPr>
          <a:xfrm flipH="1">
            <a:off x="5880633" y="3323873"/>
            <a:ext cx="18313" cy="747375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2"/>
            <a:endCxn id="5" idx="0"/>
          </p:cNvCxnSpPr>
          <p:nvPr/>
        </p:nvCxnSpPr>
        <p:spPr>
          <a:xfrm flipH="1">
            <a:off x="4241800" y="2084353"/>
            <a:ext cx="13233" cy="777855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19600" y="2235200"/>
            <a:ext cx="268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Fire </a:t>
            </a:r>
            <a:r>
              <a:rPr lang="en-US" sz="1600" dirty="0" err="1" smtClean="0"/>
              <a:t>LoginSuccessfulEvent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4146" y="3535680"/>
            <a:ext cx="2966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2. Deliver </a:t>
            </a:r>
            <a:r>
              <a:rPr lang="en-US" sz="1600" dirty="0" err="1" smtClean="0"/>
              <a:t>LoginSuccessfulEvent</a:t>
            </a:r>
            <a:endParaRPr lang="en-US" sz="16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7030720" y="4165600"/>
            <a:ext cx="254000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5400000">
            <a:off x="6980414" y="4222256"/>
            <a:ext cx="360965" cy="260352"/>
          </a:xfrm>
          <a:prstGeom prst="bentConnector3">
            <a:avLst>
              <a:gd name="adj1" fmla="val 97849"/>
            </a:avLst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416800" y="4194359"/>
            <a:ext cx="1381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 Reload data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3759200" y="4632664"/>
            <a:ext cx="1645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4. Update View</a:t>
            </a:r>
            <a:endParaRPr lang="en-US" sz="16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367586" y="4128401"/>
            <a:ext cx="254000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1"/>
          <p:cNvCxnSpPr/>
          <p:nvPr/>
        </p:nvCxnSpPr>
        <p:spPr>
          <a:xfrm rot="16200000" flipH="1">
            <a:off x="1296732" y="4187737"/>
            <a:ext cx="416030" cy="274321"/>
          </a:xfrm>
          <a:prstGeom prst="bentConnector3">
            <a:avLst>
              <a:gd name="adj1" fmla="val 101285"/>
            </a:avLst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786" y="4148721"/>
            <a:ext cx="1381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 Reload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376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il-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80" y="365760"/>
            <a:ext cx="2636520" cy="439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7480" y="518160"/>
            <a:ext cx="2189480" cy="1117600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85975" y="477520"/>
            <a:ext cx="430887" cy="1198880"/>
          </a:xfrm>
          <a:prstGeom prst="rect">
            <a:avLst/>
          </a:prstGeom>
          <a:solidFill>
            <a:schemeClr val="accent3"/>
          </a:solidFill>
          <a:ln>
            <a:solidFill>
              <a:srgbClr val="9BBB59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 err="1" smtClean="0"/>
              <a:t>AccountView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413000" y="892294"/>
            <a:ext cx="1930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AccountPresenter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892294"/>
            <a:ext cx="1930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AccountManager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  <a:endCxn id="6" idx="1"/>
          </p:cNvCxnSpPr>
          <p:nvPr/>
        </p:nvCxnSpPr>
        <p:spPr>
          <a:xfrm>
            <a:off x="4343400" y="1076960"/>
            <a:ext cx="442575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7" idx="1"/>
          </p:cNvCxnSpPr>
          <p:nvPr/>
        </p:nvCxnSpPr>
        <p:spPr>
          <a:xfrm>
            <a:off x="1930400" y="1076960"/>
            <a:ext cx="4826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37480" y="1676399"/>
            <a:ext cx="2189480" cy="2733041"/>
          </a:xfrm>
          <a:prstGeom prst="rect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4785971" y="1676400"/>
            <a:ext cx="461665" cy="2743200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MenuView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3000" y="2944614"/>
            <a:ext cx="1930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MenuPresenter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2944614"/>
            <a:ext cx="1930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MailProvider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19" idx="1"/>
          </p:cNvCxnSpPr>
          <p:nvPr/>
        </p:nvCxnSpPr>
        <p:spPr>
          <a:xfrm>
            <a:off x="1930400" y="3129280"/>
            <a:ext cx="4826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38320" y="3180080"/>
            <a:ext cx="442575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80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8448" y="337104"/>
            <a:ext cx="3702254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UserView</a:t>
            </a:r>
            <a:endParaRPr lang="en-US" sz="4000" dirty="0" smtClean="0"/>
          </a:p>
          <a:p>
            <a:pPr algn="ctr"/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998448" y="2635776"/>
            <a:ext cx="3702254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UserPresenter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408226" y="4254511"/>
            <a:ext cx="288269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Rest API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031561" y="4898008"/>
            <a:ext cx="1617178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List&lt;User&gt;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5" idx="0"/>
            <a:endCxn id="4" idx="2"/>
          </p:cNvCxnSpPr>
          <p:nvPr/>
        </p:nvCxnSpPr>
        <p:spPr>
          <a:xfrm flipV="1">
            <a:off x="2849575" y="1660543"/>
            <a:ext cx="0" cy="9752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849575" y="3343662"/>
            <a:ext cx="0" cy="9108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4706" y="1083532"/>
            <a:ext cx="1268629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UserView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9255" y="1083532"/>
            <a:ext cx="1749527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UserAdapter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9" idx="1"/>
            <a:endCxn id="18" idx="3"/>
          </p:cNvCxnSpPr>
          <p:nvPr/>
        </p:nvCxnSpPr>
        <p:spPr>
          <a:xfrm flipH="1">
            <a:off x="2453335" y="1283587"/>
            <a:ext cx="37592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91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8448" y="337104"/>
            <a:ext cx="3702254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UserView</a:t>
            </a:r>
          </a:p>
          <a:p>
            <a:pPr algn="ctr"/>
            <a:endParaRPr lang="en-US" sz="4000" smtClean="0"/>
          </a:p>
          <a:p>
            <a:pPr algn="ctr"/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98448" y="2849136"/>
            <a:ext cx="3702254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UserPresenter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8226" y="4254511"/>
            <a:ext cx="288269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Rest API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031561" y="4898008"/>
            <a:ext cx="1617178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List&lt;User&gt;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5" idx="0"/>
            <a:endCxn id="4" idx="2"/>
          </p:cNvCxnSpPr>
          <p:nvPr/>
        </p:nvCxnSpPr>
        <p:spPr>
          <a:xfrm flipV="1">
            <a:off x="2849575" y="2276096"/>
            <a:ext cx="0" cy="57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849575" y="3557022"/>
            <a:ext cx="0" cy="6974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4706" y="1083532"/>
            <a:ext cx="1268629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UserView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9255" y="1083532"/>
            <a:ext cx="1749527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UserAdapter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9" idx="1"/>
            <a:endCxn id="18" idx="3"/>
          </p:cNvCxnSpPr>
          <p:nvPr/>
        </p:nvCxnSpPr>
        <p:spPr>
          <a:xfrm flipH="1">
            <a:off x="2453335" y="1283587"/>
            <a:ext cx="37592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15288" y="1764252"/>
            <a:ext cx="3468574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PresentationModelTransformer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endCxn id="19" idx="2"/>
          </p:cNvCxnSpPr>
          <p:nvPr/>
        </p:nvCxnSpPr>
        <p:spPr>
          <a:xfrm flipV="1">
            <a:off x="3704019" y="1483642"/>
            <a:ext cx="0" cy="270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70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8448" y="337104"/>
            <a:ext cx="3702254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UserView</a:t>
            </a:r>
          </a:p>
          <a:p>
            <a:pPr algn="ctr"/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98448" y="2229376"/>
            <a:ext cx="3702254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UserPresenter</a:t>
            </a:r>
          </a:p>
          <a:p>
            <a:pPr algn="ctr"/>
            <a:endParaRPr lang="en-US" sz="4000" smtClean="0"/>
          </a:p>
        </p:txBody>
      </p:sp>
      <p:sp>
        <p:nvSpPr>
          <p:cNvPr id="6" name="TextBox 5"/>
          <p:cNvSpPr txBox="1"/>
          <p:nvPr/>
        </p:nvSpPr>
        <p:spPr>
          <a:xfrm>
            <a:off x="1408226" y="4254511"/>
            <a:ext cx="288269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Rest API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031561" y="4898008"/>
            <a:ext cx="1617178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List&lt;User&gt;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5" idx="0"/>
            <a:endCxn id="4" idx="2"/>
          </p:cNvCxnSpPr>
          <p:nvPr/>
        </p:nvCxnSpPr>
        <p:spPr>
          <a:xfrm flipV="1">
            <a:off x="2849575" y="1660543"/>
            <a:ext cx="0" cy="5688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849575" y="3552815"/>
            <a:ext cx="0" cy="7016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4706" y="1083532"/>
            <a:ext cx="1268629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UserView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9255" y="1083532"/>
            <a:ext cx="1749527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UserAdapter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9" idx="1"/>
            <a:endCxn id="18" idx="3"/>
          </p:cNvCxnSpPr>
          <p:nvPr/>
        </p:nvCxnSpPr>
        <p:spPr>
          <a:xfrm flipH="1">
            <a:off x="2453335" y="1283587"/>
            <a:ext cx="37592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15288" y="3031107"/>
            <a:ext cx="3468574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PresentationModelTransformer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07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cess 5"/>
          <p:cNvSpPr/>
          <p:nvPr/>
        </p:nvSpPr>
        <p:spPr>
          <a:xfrm>
            <a:off x="1279484" y="179592"/>
            <a:ext cx="2954145" cy="423376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 need base class for my view</a:t>
            </a:r>
          </a:p>
        </p:txBody>
      </p:sp>
      <p:sp>
        <p:nvSpPr>
          <p:cNvPr id="7" name="Decision 6"/>
          <p:cNvSpPr/>
          <p:nvPr/>
        </p:nvSpPr>
        <p:spPr>
          <a:xfrm>
            <a:off x="1927799" y="866220"/>
            <a:ext cx="1647248" cy="649623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Presenter?</a:t>
            </a:r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 flipH="1">
            <a:off x="2751423" y="602968"/>
            <a:ext cx="5134" cy="263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7"/>
          <p:cNvCxnSpPr>
            <a:stCxn id="7" idx="1"/>
            <a:endCxn id="17" idx="0"/>
          </p:cNvCxnSpPr>
          <p:nvPr/>
        </p:nvCxnSpPr>
        <p:spPr>
          <a:xfrm rot="10800000" flipV="1">
            <a:off x="816537" y="1191032"/>
            <a:ext cx="1111263" cy="37271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7"/>
          <p:cNvCxnSpPr>
            <a:stCxn id="7" idx="3"/>
            <a:endCxn id="23" idx="0"/>
          </p:cNvCxnSpPr>
          <p:nvPr/>
        </p:nvCxnSpPr>
        <p:spPr>
          <a:xfrm>
            <a:off x="3575047" y="1191032"/>
            <a:ext cx="1188912" cy="32481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7090" y="823330"/>
            <a:ext cx="99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No, I display static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24720" y="791092"/>
            <a:ext cx="1460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Yes, View changes</a:t>
            </a:r>
          </a:p>
          <a:p>
            <a:pPr algn="ctr"/>
            <a:r>
              <a:rPr lang="de-DE" sz="1000"/>
              <a:t> its state dynamically</a:t>
            </a:r>
            <a:endParaRPr lang="en-US" sz="1000"/>
          </a:p>
        </p:txBody>
      </p:sp>
      <p:sp>
        <p:nvSpPr>
          <p:cNvPr id="17" name="Process 16"/>
          <p:cNvSpPr/>
          <p:nvPr/>
        </p:nvSpPr>
        <p:spPr>
          <a:xfrm>
            <a:off x="21896" y="1563744"/>
            <a:ext cx="1589280" cy="452547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Fragment</a:t>
            </a:r>
          </a:p>
          <a:p>
            <a:pPr algn="ctr"/>
            <a:r>
              <a:rPr lang="en-US" sz="1100"/>
              <a:t>AppCompatActivity</a:t>
            </a:r>
          </a:p>
        </p:txBody>
      </p:sp>
      <p:sp>
        <p:nvSpPr>
          <p:cNvPr id="23" name="Decision 22"/>
          <p:cNvSpPr/>
          <p:nvPr/>
        </p:nvSpPr>
        <p:spPr>
          <a:xfrm>
            <a:off x="3928263" y="1515843"/>
            <a:ext cx="1671392" cy="526420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orientation changes?</a:t>
            </a:r>
          </a:p>
        </p:txBody>
      </p:sp>
      <p:sp>
        <p:nvSpPr>
          <p:cNvPr id="37" name="Decision 36"/>
          <p:cNvSpPr/>
          <p:nvPr/>
        </p:nvSpPr>
        <p:spPr>
          <a:xfrm>
            <a:off x="1611176" y="2384580"/>
            <a:ext cx="1671392" cy="648983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Loading-Content-Error?</a:t>
            </a:r>
          </a:p>
        </p:txBody>
      </p:sp>
      <p:sp>
        <p:nvSpPr>
          <p:cNvPr id="38" name="Decision 37"/>
          <p:cNvSpPr/>
          <p:nvPr/>
        </p:nvSpPr>
        <p:spPr>
          <a:xfrm>
            <a:off x="6246022" y="2435821"/>
            <a:ext cx="1671392" cy="590158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Loading-Content-Error?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87570" y="1558487"/>
            <a:ext cx="992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</a:t>
            </a:r>
          </a:p>
        </p:txBody>
      </p:sp>
      <p:cxnSp>
        <p:nvCxnSpPr>
          <p:cNvPr id="41" name="Straight Arrow Connector 17"/>
          <p:cNvCxnSpPr>
            <a:stCxn id="23" idx="3"/>
            <a:endCxn id="38" idx="0"/>
          </p:cNvCxnSpPr>
          <p:nvPr/>
        </p:nvCxnSpPr>
        <p:spPr>
          <a:xfrm>
            <a:off x="5599655" y="1779053"/>
            <a:ext cx="1482063" cy="65676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7"/>
          <p:cNvCxnSpPr>
            <a:stCxn id="23" idx="1"/>
            <a:endCxn id="37" idx="0"/>
          </p:cNvCxnSpPr>
          <p:nvPr/>
        </p:nvCxnSpPr>
        <p:spPr>
          <a:xfrm rot="10800000" flipV="1">
            <a:off x="2446873" y="1779052"/>
            <a:ext cx="1481391" cy="60552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652673" y="1359560"/>
            <a:ext cx="1326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Yes, view should retain its state </a:t>
            </a:r>
          </a:p>
        </p:txBody>
      </p:sp>
      <p:sp>
        <p:nvSpPr>
          <p:cNvPr id="55" name="Process 54"/>
          <p:cNvSpPr/>
          <p:nvPr/>
        </p:nvSpPr>
        <p:spPr>
          <a:xfrm>
            <a:off x="22901" y="4649576"/>
            <a:ext cx="1311404" cy="596952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MvpFragment</a:t>
            </a:r>
          </a:p>
          <a:p>
            <a:pPr algn="ctr"/>
            <a:r>
              <a:rPr lang="en-US" sz="1100"/>
              <a:t>MvpActivit</a:t>
            </a:r>
          </a:p>
          <a:p>
            <a:pPr algn="ctr"/>
            <a:r>
              <a:rPr lang="en-US" sz="1100"/>
              <a:t>MvpFrameLayout</a:t>
            </a:r>
          </a:p>
        </p:txBody>
      </p:sp>
      <p:cxnSp>
        <p:nvCxnSpPr>
          <p:cNvPr id="56" name="Straight Arrow Connector 17"/>
          <p:cNvCxnSpPr>
            <a:stCxn id="37" idx="1"/>
            <a:endCxn id="133" idx="0"/>
          </p:cNvCxnSpPr>
          <p:nvPr/>
        </p:nvCxnSpPr>
        <p:spPr>
          <a:xfrm rot="10800000" flipV="1">
            <a:off x="1382116" y="2709072"/>
            <a:ext cx="229060" cy="63896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63409" y="2475678"/>
            <a:ext cx="992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</a:t>
            </a:r>
          </a:p>
        </p:txBody>
      </p:sp>
      <p:sp>
        <p:nvSpPr>
          <p:cNvPr id="63" name="Process 62"/>
          <p:cNvSpPr/>
          <p:nvPr/>
        </p:nvSpPr>
        <p:spPr>
          <a:xfrm>
            <a:off x="3104968" y="3365865"/>
            <a:ext cx="1311404" cy="596952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MvpLceFragment</a:t>
            </a:r>
          </a:p>
          <a:p>
            <a:pPr algn="ctr"/>
            <a:r>
              <a:rPr lang="en-US" sz="1100"/>
              <a:t>MvpLceActivit</a:t>
            </a:r>
          </a:p>
        </p:txBody>
      </p:sp>
      <p:cxnSp>
        <p:nvCxnSpPr>
          <p:cNvPr id="64" name="Straight Arrow Connector 17"/>
          <p:cNvCxnSpPr>
            <a:stCxn id="37" idx="3"/>
            <a:endCxn id="63" idx="0"/>
          </p:cNvCxnSpPr>
          <p:nvPr/>
        </p:nvCxnSpPr>
        <p:spPr>
          <a:xfrm>
            <a:off x="3282568" y="2709072"/>
            <a:ext cx="478102" cy="65679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042909" y="2475678"/>
            <a:ext cx="992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Yes</a:t>
            </a:r>
          </a:p>
        </p:txBody>
      </p:sp>
      <p:sp>
        <p:nvSpPr>
          <p:cNvPr id="88" name="Process 87"/>
          <p:cNvSpPr/>
          <p:nvPr/>
        </p:nvSpPr>
        <p:spPr>
          <a:xfrm>
            <a:off x="3878509" y="4649576"/>
            <a:ext cx="1766235" cy="596952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MvpViewStateFragment</a:t>
            </a:r>
          </a:p>
          <a:p>
            <a:pPr algn="ctr"/>
            <a:r>
              <a:rPr lang="en-US" sz="1100"/>
              <a:t>MvpViewStateActivit</a:t>
            </a:r>
          </a:p>
          <a:p>
            <a:pPr algn="ctr"/>
            <a:r>
              <a:rPr lang="en-US" sz="1100"/>
              <a:t>MvpViewStateFrameLayout</a:t>
            </a:r>
          </a:p>
        </p:txBody>
      </p:sp>
      <p:cxnSp>
        <p:nvCxnSpPr>
          <p:cNvPr id="89" name="Straight Arrow Connector 17"/>
          <p:cNvCxnSpPr>
            <a:stCxn id="38" idx="1"/>
            <a:endCxn id="109" idx="0"/>
          </p:cNvCxnSpPr>
          <p:nvPr/>
        </p:nvCxnSpPr>
        <p:spPr>
          <a:xfrm rot="10800000" flipV="1">
            <a:off x="5933210" y="2730899"/>
            <a:ext cx="312813" cy="61388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606650" y="2495905"/>
            <a:ext cx="992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</a:t>
            </a:r>
          </a:p>
        </p:txBody>
      </p:sp>
      <p:sp>
        <p:nvSpPr>
          <p:cNvPr id="94" name="Process 93"/>
          <p:cNvSpPr/>
          <p:nvPr/>
        </p:nvSpPr>
        <p:spPr>
          <a:xfrm>
            <a:off x="7363951" y="3341152"/>
            <a:ext cx="1780049" cy="596952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MvpViewStateLceFragment</a:t>
            </a:r>
          </a:p>
          <a:p>
            <a:pPr algn="ctr"/>
            <a:r>
              <a:rPr lang="en-US" sz="1100"/>
              <a:t>MvpViewStateLceActivit</a:t>
            </a:r>
          </a:p>
        </p:txBody>
      </p:sp>
      <p:cxnSp>
        <p:nvCxnSpPr>
          <p:cNvPr id="100" name="Straight Arrow Connector 17"/>
          <p:cNvCxnSpPr>
            <a:stCxn id="38" idx="3"/>
            <a:endCxn id="94" idx="0"/>
          </p:cNvCxnSpPr>
          <p:nvPr/>
        </p:nvCxnSpPr>
        <p:spPr>
          <a:xfrm>
            <a:off x="7917414" y="2730900"/>
            <a:ext cx="336562" cy="61025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7496829" y="2481477"/>
            <a:ext cx="992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Yes</a:t>
            </a:r>
          </a:p>
        </p:txBody>
      </p:sp>
      <p:sp>
        <p:nvSpPr>
          <p:cNvPr id="109" name="Decision 108"/>
          <p:cNvSpPr/>
          <p:nvPr/>
        </p:nvSpPr>
        <p:spPr>
          <a:xfrm>
            <a:off x="5051649" y="3344785"/>
            <a:ext cx="1763120" cy="590158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third party framework?</a:t>
            </a:r>
          </a:p>
        </p:txBody>
      </p:sp>
      <p:cxnSp>
        <p:nvCxnSpPr>
          <p:cNvPr id="111" name="Straight Arrow Connector 17"/>
          <p:cNvCxnSpPr>
            <a:stCxn id="109" idx="1"/>
            <a:endCxn id="88" idx="0"/>
          </p:cNvCxnSpPr>
          <p:nvPr/>
        </p:nvCxnSpPr>
        <p:spPr>
          <a:xfrm rot="10800000" flipV="1">
            <a:off x="4761627" y="3639864"/>
            <a:ext cx="290022" cy="100971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488563" y="3418120"/>
            <a:ext cx="992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</a:t>
            </a:r>
          </a:p>
        </p:txBody>
      </p:sp>
      <p:cxnSp>
        <p:nvCxnSpPr>
          <p:cNvPr id="121" name="Straight Arrow Connector 17"/>
          <p:cNvCxnSpPr>
            <a:stCxn id="109" idx="3"/>
            <a:endCxn id="124" idx="0"/>
          </p:cNvCxnSpPr>
          <p:nvPr/>
        </p:nvCxnSpPr>
        <p:spPr>
          <a:xfrm>
            <a:off x="6814769" y="3639864"/>
            <a:ext cx="285220" cy="100971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Process 123"/>
          <p:cNvSpPr/>
          <p:nvPr/>
        </p:nvSpPr>
        <p:spPr>
          <a:xfrm>
            <a:off x="5974668" y="4649576"/>
            <a:ext cx="2250642" cy="596952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FragmentMvpViewStateDelegate</a:t>
            </a:r>
          </a:p>
          <a:p>
            <a:pPr algn="ctr"/>
            <a:r>
              <a:rPr lang="en-US" sz="1100"/>
              <a:t>ActivityMvpViewStateDelegate</a:t>
            </a:r>
          </a:p>
          <a:p>
            <a:pPr algn="ctr"/>
            <a:r>
              <a:rPr lang="en-US" sz="1100"/>
              <a:t>ViewGroupMvpViewStateDelegate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465726" y="3408925"/>
            <a:ext cx="992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Yes</a:t>
            </a:r>
          </a:p>
        </p:txBody>
      </p:sp>
      <p:sp>
        <p:nvSpPr>
          <p:cNvPr id="133" name="Decision 132"/>
          <p:cNvSpPr/>
          <p:nvPr/>
        </p:nvSpPr>
        <p:spPr>
          <a:xfrm>
            <a:off x="500556" y="3348034"/>
            <a:ext cx="1763120" cy="590158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third party framework?</a:t>
            </a:r>
          </a:p>
        </p:txBody>
      </p:sp>
      <p:cxnSp>
        <p:nvCxnSpPr>
          <p:cNvPr id="142" name="Straight Arrow Connector 17"/>
          <p:cNvCxnSpPr>
            <a:stCxn id="133" idx="1"/>
          </p:cNvCxnSpPr>
          <p:nvPr/>
        </p:nvCxnSpPr>
        <p:spPr>
          <a:xfrm rot="10800000" flipV="1">
            <a:off x="230926" y="3643112"/>
            <a:ext cx="269631" cy="100646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-141244" y="3397633"/>
            <a:ext cx="992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</a:t>
            </a:r>
          </a:p>
        </p:txBody>
      </p:sp>
      <p:cxnSp>
        <p:nvCxnSpPr>
          <p:cNvPr id="146" name="Straight Arrow Connector 17"/>
          <p:cNvCxnSpPr>
            <a:stCxn id="133" idx="3"/>
            <a:endCxn id="149" idx="0"/>
          </p:cNvCxnSpPr>
          <p:nvPr/>
        </p:nvCxnSpPr>
        <p:spPr>
          <a:xfrm>
            <a:off x="2263676" y="3643113"/>
            <a:ext cx="278215" cy="100646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Process 148"/>
          <p:cNvSpPr/>
          <p:nvPr/>
        </p:nvSpPr>
        <p:spPr>
          <a:xfrm>
            <a:off x="1709706" y="4649576"/>
            <a:ext cx="1664370" cy="596952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FragmentMvpDelegate</a:t>
            </a:r>
          </a:p>
          <a:p>
            <a:pPr algn="ctr"/>
            <a:r>
              <a:rPr lang="en-US" sz="1100"/>
              <a:t>ActivityMvpDelegate</a:t>
            </a:r>
          </a:p>
          <a:p>
            <a:pPr algn="ctr"/>
            <a:r>
              <a:rPr lang="en-US" sz="1100"/>
              <a:t>ViewGroupMvpDelegate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947661" y="3408925"/>
            <a:ext cx="992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08927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4858" y="358769"/>
            <a:ext cx="191154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>
                <a:latin typeface="Courier"/>
                <a:cs typeface="Courier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5104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5440" y="1039464"/>
            <a:ext cx="267548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15440" y="1764928"/>
            <a:ext cx="267548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Presenter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15440" y="2506991"/>
            <a:ext cx="267548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Model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5" idx="0"/>
            <a:endCxn id="4" idx="2"/>
          </p:cNvCxnSpPr>
          <p:nvPr/>
        </p:nvCxnSpPr>
        <p:spPr>
          <a:xfrm flipV="1">
            <a:off x="2953182" y="1501129"/>
            <a:ext cx="0" cy="2637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953182" y="2226593"/>
            <a:ext cx="0" cy="2803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99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6867" y="337104"/>
            <a:ext cx="2882697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3217" y="2695838"/>
            <a:ext cx="2882697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Presenter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706867" y="5681403"/>
            <a:ext cx="288269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Database</a:t>
            </a:r>
            <a:endParaRPr lang="en-US" sz="4000" dirty="0"/>
          </a:p>
        </p:txBody>
      </p:sp>
      <p:cxnSp>
        <p:nvCxnSpPr>
          <p:cNvPr id="18" name="Elbow Connector 17"/>
          <p:cNvCxnSpPr/>
          <p:nvPr/>
        </p:nvCxnSpPr>
        <p:spPr>
          <a:xfrm rot="10800000" flipV="1">
            <a:off x="2694167" y="541020"/>
            <a:ext cx="12700" cy="2352384"/>
          </a:xfrm>
          <a:prstGeom prst="bentConnector3">
            <a:avLst>
              <a:gd name="adj1" fmla="val 11463677"/>
            </a:avLst>
          </a:prstGeom>
          <a:ln w="9525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577" y="1341279"/>
            <a:ext cx="2564745" cy="923330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5959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1) User clicks on “load button”. View invokes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presenter.loadUsers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</p:txBody>
      </p:sp>
      <p:cxnSp>
        <p:nvCxnSpPr>
          <p:cNvPr id="24" name="Elbow Connector 23"/>
          <p:cNvCxnSpPr>
            <a:stCxn id="5" idx="0"/>
            <a:endCxn id="4" idx="2"/>
          </p:cNvCxnSpPr>
          <p:nvPr/>
        </p:nvCxnSpPr>
        <p:spPr>
          <a:xfrm flipH="1" flipV="1">
            <a:off x="4148216" y="1044990"/>
            <a:ext cx="6350" cy="1650848"/>
          </a:xfrm>
          <a:prstGeom prst="straightConnector1">
            <a:avLst/>
          </a:prstGeom>
          <a:ln w="9525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110446" y="1564561"/>
            <a:ext cx="2141202" cy="646331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5959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) Presenter invokes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view.showLoading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</p:txBody>
      </p:sp>
      <p:cxnSp>
        <p:nvCxnSpPr>
          <p:cNvPr id="39" name="Elbow Connector 38"/>
          <p:cNvCxnSpPr>
            <a:endCxn id="6" idx="1"/>
          </p:cNvCxnSpPr>
          <p:nvPr/>
        </p:nvCxnSpPr>
        <p:spPr>
          <a:xfrm rot="5400000">
            <a:off x="1304758" y="4626885"/>
            <a:ext cx="2810570" cy="6352"/>
          </a:xfrm>
          <a:prstGeom prst="bentConnector4">
            <a:avLst>
              <a:gd name="adj1" fmla="val 42"/>
              <a:gd name="adj2" fmla="val 22570797"/>
            </a:avLst>
          </a:prstGeom>
          <a:ln w="9525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577" y="3676821"/>
            <a:ext cx="2564745" cy="1754327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5959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) Presenter invokes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</a:t>
            </a:r>
            <a:r>
              <a:rPr lang="en-US" b="1" dirty="0" err="1" smtClean="0">
                <a:solidFill>
                  <a:srgbClr val="FF0000"/>
                </a:solidFill>
              </a:rPr>
              <a:t>database.getUsers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 smtClean="0"/>
              <a:t>which </a:t>
            </a:r>
            <a:r>
              <a:rPr lang="en-US" b="1" u="sng" dirty="0" smtClean="0"/>
              <a:t>runs </a:t>
            </a:r>
            <a:r>
              <a:rPr lang="en-US" b="1" u="sng" dirty="0" err="1" smtClean="0"/>
              <a:t>async</a:t>
            </a:r>
            <a:r>
              <a:rPr lang="en-US" dirty="0" smtClean="0"/>
              <a:t>. Presenter implements a </a:t>
            </a:r>
            <a:r>
              <a:rPr lang="en-US" b="1" u="sng" dirty="0" smtClean="0"/>
              <a:t>callback</a:t>
            </a:r>
            <a:r>
              <a:rPr lang="en-US" dirty="0" smtClean="0"/>
              <a:t> to get notified when data is loaded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cxnSp>
        <p:nvCxnSpPr>
          <p:cNvPr id="68" name="Elbow Connector 67"/>
          <p:cNvCxnSpPr/>
          <p:nvPr/>
        </p:nvCxnSpPr>
        <p:spPr>
          <a:xfrm rot="16200000">
            <a:off x="4193805" y="4626885"/>
            <a:ext cx="2810570" cy="6352"/>
          </a:xfrm>
          <a:prstGeom prst="bentConnector4">
            <a:avLst>
              <a:gd name="adj1" fmla="val 42"/>
              <a:gd name="adj2" fmla="val 22570797"/>
            </a:avLst>
          </a:prstGeom>
          <a:ln w="9525" cmpd="sng">
            <a:solidFill>
              <a:srgbClr val="595959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752311" y="3846479"/>
            <a:ext cx="2753072" cy="1477328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5959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4) Database query </a:t>
            </a:r>
            <a:r>
              <a:rPr lang="en-US" b="1" u="sng" dirty="0" smtClean="0"/>
              <a:t>(</a:t>
            </a:r>
            <a:r>
              <a:rPr lang="en-US" b="1" u="sng" dirty="0" err="1" smtClean="0"/>
              <a:t>async</a:t>
            </a:r>
            <a:r>
              <a:rPr lang="en-US" b="1" u="sng" dirty="0" smtClean="0"/>
              <a:t>)</a:t>
            </a:r>
            <a:r>
              <a:rPr lang="en-US" dirty="0" smtClean="0"/>
              <a:t> has finished.  </a:t>
            </a:r>
            <a:r>
              <a:rPr lang="en-US" b="1" u="sng" dirty="0" smtClean="0"/>
              <a:t>Callback</a:t>
            </a:r>
            <a:r>
              <a:rPr lang="en-US" dirty="0" smtClean="0"/>
              <a:t> will be invoked to pass the queried list of Users back to the presenter 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cxnSp>
        <p:nvCxnSpPr>
          <p:cNvPr id="72" name="Elbow Connector 71"/>
          <p:cNvCxnSpPr/>
          <p:nvPr/>
        </p:nvCxnSpPr>
        <p:spPr>
          <a:xfrm flipV="1">
            <a:off x="5602266" y="550902"/>
            <a:ext cx="12700" cy="2352384"/>
          </a:xfrm>
          <a:prstGeom prst="bentConnector3">
            <a:avLst>
              <a:gd name="adj1" fmla="val 11463677"/>
            </a:avLst>
          </a:prstGeom>
          <a:ln w="9525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709498" y="1170051"/>
            <a:ext cx="2795885" cy="1200329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5959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5) Presenter invokes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</a:t>
            </a:r>
            <a:r>
              <a:rPr lang="en-US" b="1" dirty="0" err="1" smtClean="0">
                <a:solidFill>
                  <a:srgbClr val="FF0000"/>
                </a:solidFill>
              </a:rPr>
              <a:t>view.showUsers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err="1" smtClean="0">
                <a:solidFill>
                  <a:srgbClr val="FF0000"/>
                </a:solidFill>
              </a:rPr>
              <a:t>userList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 make the view display the list of users</a:t>
            </a:r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97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97280" y="1172843"/>
            <a:ext cx="6929120" cy="3897631"/>
            <a:chOff x="1097280" y="1172843"/>
            <a:chExt cx="6929120" cy="38976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3056" b="6944"/>
            <a:stretch/>
          </p:blipFill>
          <p:spPr>
            <a:xfrm>
              <a:off x="1097280" y="1172843"/>
              <a:ext cx="6929120" cy="389763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81950" t="5185" b="88297"/>
            <a:stretch/>
          </p:blipFill>
          <p:spPr>
            <a:xfrm>
              <a:off x="6352530" y="1213483"/>
              <a:ext cx="459750" cy="29531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90160" y="1203323"/>
              <a:ext cx="4797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+mj-lt"/>
                </a:rPr>
                <a:t>David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080000" y="1449842"/>
              <a:ext cx="1313170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38536"/>
            <a:stretch/>
          </p:blipFill>
          <p:spPr>
            <a:xfrm>
              <a:off x="5080000" y="1490482"/>
              <a:ext cx="1313170" cy="5913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4905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056" b="6944"/>
          <a:stretch/>
        </p:blipFill>
        <p:spPr>
          <a:xfrm>
            <a:off x="1097280" y="1172843"/>
            <a:ext cx="6929120" cy="389763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97280" y="1510802"/>
            <a:ext cx="1554480" cy="3559672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97280" y="5070474"/>
            <a:ext cx="1554480" cy="369332"/>
          </a:xfrm>
          <a:prstGeom prst="rect">
            <a:avLst/>
          </a:prstGeom>
          <a:solidFill>
            <a:schemeClr val="tx2"/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AccountView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160" y="5754766"/>
            <a:ext cx="1930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AccountPresenter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99160" y="6423083"/>
            <a:ext cx="1930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AccountManager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28" idx="2"/>
            <a:endCxn id="29" idx="0"/>
          </p:cNvCxnSpPr>
          <p:nvPr/>
        </p:nvCxnSpPr>
        <p:spPr>
          <a:xfrm>
            <a:off x="1864360" y="6124098"/>
            <a:ext cx="0" cy="29898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864360" y="5455781"/>
            <a:ext cx="0" cy="29898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722880" y="1510802"/>
            <a:ext cx="2560320" cy="3559672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722880" y="5086449"/>
            <a:ext cx="2570480" cy="369332"/>
          </a:xfrm>
          <a:prstGeom prst="rect">
            <a:avLst/>
          </a:prstGeom>
          <a:solidFill>
            <a:schemeClr val="accent3"/>
          </a:solidFill>
          <a:ln>
            <a:solidFill>
              <a:srgbClr val="9BBB5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InboxView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02280" y="5754766"/>
            <a:ext cx="1930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InboxPresenter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967480" y="5439806"/>
            <a:ext cx="0" cy="29898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18000" y="6423083"/>
            <a:ext cx="1930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MailProvider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364480" y="1526777"/>
            <a:ext cx="2651760" cy="3559672"/>
          </a:xfrm>
          <a:prstGeom prst="rect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4480" y="5086449"/>
            <a:ext cx="2661920" cy="369332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MailView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84769" y="5769132"/>
            <a:ext cx="1930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MailPresenter</a:t>
            </a:r>
            <a:endParaRPr lang="en-US" dirty="0"/>
          </a:p>
        </p:txBody>
      </p:sp>
      <p:cxnSp>
        <p:nvCxnSpPr>
          <p:cNvPr id="50" name="Straight Arrow Connector 49"/>
          <p:cNvCxnSpPr>
            <a:stCxn id="47" idx="2"/>
          </p:cNvCxnSpPr>
          <p:nvPr/>
        </p:nvCxnSpPr>
        <p:spPr>
          <a:xfrm flipH="1">
            <a:off x="6055360" y="6138464"/>
            <a:ext cx="594609" cy="284619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1" idx="2"/>
          </p:cNvCxnSpPr>
          <p:nvPr/>
        </p:nvCxnSpPr>
        <p:spPr>
          <a:xfrm>
            <a:off x="3967480" y="6124098"/>
            <a:ext cx="574040" cy="29898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695689" y="5484652"/>
            <a:ext cx="0" cy="29898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950" t="5185" b="88297"/>
          <a:stretch/>
        </p:blipFill>
        <p:spPr>
          <a:xfrm>
            <a:off x="6352530" y="1213483"/>
            <a:ext cx="459750" cy="2953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90160" y="1203323"/>
            <a:ext cx="5092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+mj-lt"/>
              </a:rPr>
              <a:t>David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080000" y="1449842"/>
            <a:ext cx="1313170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38536"/>
          <a:stretch/>
        </p:blipFill>
        <p:spPr>
          <a:xfrm>
            <a:off x="5080000" y="1490482"/>
            <a:ext cx="1313170" cy="59130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6" name="Rectangle 55"/>
          <p:cNvSpPr/>
          <p:nvPr/>
        </p:nvSpPr>
        <p:spPr>
          <a:xfrm flipV="1">
            <a:off x="5067290" y="1172840"/>
            <a:ext cx="1744990" cy="907017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067289" y="788769"/>
            <a:ext cx="1744991" cy="369332"/>
          </a:xfrm>
          <a:prstGeom prst="rect">
            <a:avLst/>
          </a:prstGeom>
          <a:solidFill>
            <a:schemeClr val="accent5"/>
          </a:solidFill>
          <a:ln>
            <a:solidFill>
              <a:srgbClr val="4BAC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SearchView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59076" y="90290"/>
            <a:ext cx="1930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SearchPresenter</a:t>
            </a:r>
            <a:endParaRPr lang="en-US" dirty="0" smtClean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924276" y="479167"/>
            <a:ext cx="0" cy="29898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468880" y="90290"/>
            <a:ext cx="1930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SearchEngine</a:t>
            </a:r>
            <a:endParaRPr lang="en-US" dirty="0"/>
          </a:p>
        </p:txBody>
      </p:sp>
      <p:cxnSp>
        <p:nvCxnSpPr>
          <p:cNvPr id="61" name="Straight Arrow Connector 60"/>
          <p:cNvCxnSpPr>
            <a:stCxn id="60" idx="3"/>
            <a:endCxn id="58" idx="1"/>
          </p:cNvCxnSpPr>
          <p:nvPr/>
        </p:nvCxnSpPr>
        <p:spPr>
          <a:xfrm>
            <a:off x="4399280" y="274956"/>
            <a:ext cx="559796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60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inverein bayer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2"/>
          <a:stretch/>
        </p:blipFill>
        <p:spPr>
          <a:xfrm>
            <a:off x="4666615" y="609601"/>
            <a:ext cx="2719705" cy="4409440"/>
          </a:xfrm>
          <a:prstGeom prst="rect">
            <a:avLst/>
          </a:prstGeom>
        </p:spPr>
      </p:pic>
      <p:pic>
        <p:nvPicPr>
          <p:cNvPr id="6" name="Picture 5" descr="kick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>
          <a:xfrm>
            <a:off x="1445895" y="609601"/>
            <a:ext cx="2871098" cy="44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5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" y="459154"/>
            <a:ext cx="1920240" cy="1200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onCreate</a:t>
            </a:r>
            <a:r>
              <a:rPr lang="en-US" sz="1400" b="1" dirty="0" smtClean="0"/>
              <a:t>()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100" dirty="0" err="1" smtClean="0"/>
              <a:t>Butterknife.inject</a:t>
            </a:r>
            <a:r>
              <a:rPr lang="en-US" sz="1100" dirty="0" smtClean="0"/>
              <a:t>() </a:t>
            </a:r>
            <a:r>
              <a:rPr lang="en-US" sz="1100" dirty="0" err="1" smtClean="0"/>
              <a:t>Icepick.restore</a:t>
            </a:r>
            <a:r>
              <a:rPr lang="en-US" sz="1100" dirty="0" smtClean="0"/>
              <a:t>()</a:t>
            </a:r>
          </a:p>
          <a:p>
            <a:pPr algn="ctr"/>
            <a:r>
              <a:rPr lang="en-US" sz="1100" dirty="0" err="1" smtClean="0"/>
              <a:t>createPresenter</a:t>
            </a:r>
            <a:r>
              <a:rPr lang="en-US" sz="1100" dirty="0" smtClean="0"/>
              <a:t>()</a:t>
            </a:r>
          </a:p>
          <a:p>
            <a:pPr algn="ctr"/>
            <a:r>
              <a:rPr lang="en-US" sz="1100" dirty="0" err="1" smtClean="0"/>
              <a:t>presenter.attachView</a:t>
            </a:r>
            <a:r>
              <a:rPr lang="en-US" sz="1100" dirty="0" smtClean="0"/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9440" y="2287145"/>
            <a:ext cx="1920240" cy="6924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onPostCreate</a:t>
            </a:r>
            <a:r>
              <a:rPr lang="en-US" sz="1400" b="1" dirty="0" smtClean="0"/>
              <a:t>()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100" dirty="0" err="1" smtClean="0"/>
              <a:t>createOrRestoreViewState</a:t>
            </a:r>
            <a:r>
              <a:rPr lang="en-US" sz="1100" dirty="0" smtClean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2385086"/>
            <a:ext cx="220472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>
                <a:effectLst/>
              </a:rPr>
              <a:t>onNewViewStateInstance</a:t>
            </a:r>
            <a:r>
              <a:rPr lang="en-US" sz="1200" dirty="0" smtClean="0">
                <a:effectLst/>
              </a:rPr>
              <a:t>()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657600" y="3092546"/>
            <a:ext cx="220472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>
                <a:effectLst/>
              </a:rPr>
              <a:t>onViewStateInstanceRestored</a:t>
            </a:r>
            <a:r>
              <a:rPr lang="en-US" sz="1200" dirty="0" smtClean="0"/>
              <a:t>()</a:t>
            </a:r>
            <a:endParaRPr lang="en-US" sz="1200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2357120" y="2523586"/>
            <a:ext cx="1300480" cy="331374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2357120" y="2854960"/>
            <a:ext cx="1300480" cy="376086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>
            <a:off x="1559560" y="1659482"/>
            <a:ext cx="0" cy="627663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90080" y="3028093"/>
            <a:ext cx="1584960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>
                <a:effectLst/>
              </a:rPr>
              <a:t>loadData</a:t>
            </a:r>
            <a:r>
              <a:rPr lang="en-US" sz="1200" dirty="0" smtClean="0">
                <a:effectLst/>
              </a:rPr>
              <a:t>()</a:t>
            </a:r>
            <a:endParaRPr lang="en-US" sz="1200" dirty="0"/>
          </a:p>
        </p:txBody>
      </p:sp>
      <p:cxnSp>
        <p:nvCxnSpPr>
          <p:cNvPr id="21" name="Straight Arrow Connector 20"/>
          <p:cNvCxnSpPr>
            <a:stCxn id="7" idx="3"/>
          </p:cNvCxnSpPr>
          <p:nvPr/>
        </p:nvCxnSpPr>
        <p:spPr>
          <a:xfrm>
            <a:off x="5862320" y="2523586"/>
            <a:ext cx="1127760" cy="504507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3"/>
            <a:endCxn id="20" idx="1"/>
          </p:cNvCxnSpPr>
          <p:nvPr/>
        </p:nvCxnSpPr>
        <p:spPr>
          <a:xfrm flipV="1">
            <a:off x="5862320" y="3166593"/>
            <a:ext cx="1127760" cy="64453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4000" y="721360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4000" y="2385086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  <a:r>
              <a:rPr lang="en-US" sz="1600" dirty="0" smtClean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57600" y="2015754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 a)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2727288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 b)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26080" y="2658761"/>
            <a:ext cx="47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990080" y="1853693"/>
            <a:ext cx="22758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</a:t>
            </a:r>
            <a:r>
              <a:rPr lang="de-DE" sz="1400" dirty="0" err="1" smtClean="0"/>
              <a:t>nvoked</a:t>
            </a:r>
            <a:r>
              <a:rPr lang="de-DE" sz="1400" dirty="0" smtClean="0"/>
              <a:t> </a:t>
            </a:r>
            <a:r>
              <a:rPr lang="de-DE" sz="1400" dirty="0" err="1" smtClean="0"/>
              <a:t>if</a:t>
            </a:r>
            <a:r>
              <a:rPr lang="de-DE" sz="1400" dirty="0" smtClean="0"/>
              <a:t> </a:t>
            </a:r>
            <a:r>
              <a:rPr lang="en-US" sz="1400" dirty="0" err="1" smtClean="0">
                <a:effectLst/>
              </a:rPr>
              <a:t>onNewViewStateInstance</a:t>
            </a:r>
            <a:r>
              <a:rPr lang="en-US" sz="1400" dirty="0" smtClean="0"/>
              <a:t>() </a:t>
            </a:r>
            <a:r>
              <a:rPr lang="en-US" sz="1400" b="1" dirty="0" smtClean="0"/>
              <a:t>OR</a:t>
            </a:r>
            <a:endParaRPr lang="en-US" sz="1400" dirty="0" smtClean="0"/>
          </a:p>
          <a:p>
            <a:r>
              <a:rPr lang="en-US" sz="1400" dirty="0" smtClean="0">
                <a:effectLst/>
              </a:rPr>
              <a:t>if </a:t>
            </a:r>
            <a:r>
              <a:rPr lang="en-US" sz="1400" dirty="0" err="1" smtClean="0">
                <a:effectLst/>
              </a:rPr>
              <a:t>viewState</a:t>
            </a:r>
            <a:r>
              <a:rPr lang="en-US" sz="1400" dirty="0" smtClean="0">
                <a:effectLst/>
              </a:rPr>
              <a:t> was “</a:t>
            </a:r>
            <a:r>
              <a:rPr lang="en-US" sz="1400" dirty="0" err="1" smtClean="0">
                <a:effectLst/>
              </a:rPr>
              <a:t>showLoading</a:t>
            </a:r>
            <a:r>
              <a:rPr lang="de-DE" sz="1400" dirty="0" smtClean="0"/>
              <a:t>“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7000240" y="1616739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9440" y="5914500"/>
            <a:ext cx="1920240" cy="6924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onDestroy</a:t>
            </a:r>
            <a:r>
              <a:rPr lang="en-US" sz="1400" b="1" dirty="0" smtClean="0"/>
              <a:t>()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100" dirty="0" err="1" smtClean="0"/>
              <a:t>presenter.detachView</a:t>
            </a:r>
            <a:r>
              <a:rPr lang="en-US" sz="1100" dirty="0" smtClean="0"/>
              <a:t>()</a:t>
            </a:r>
          </a:p>
        </p:txBody>
      </p:sp>
      <p:sp>
        <p:nvSpPr>
          <p:cNvPr id="41" name="Oval 40"/>
          <p:cNvSpPr/>
          <p:nvPr/>
        </p:nvSpPr>
        <p:spPr>
          <a:xfrm>
            <a:off x="599440" y="3369545"/>
            <a:ext cx="1920240" cy="82109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Activity is running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4000" y="3622261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5.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9440" y="4740433"/>
            <a:ext cx="1920240" cy="6924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onSaveInstanceState</a:t>
            </a:r>
            <a:r>
              <a:rPr lang="en-US" sz="1400" b="1" dirty="0" smtClean="0"/>
              <a:t>()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100" dirty="0" err="1" smtClean="0"/>
              <a:t>saveViewState</a:t>
            </a:r>
            <a:r>
              <a:rPr lang="en-US" sz="1100" dirty="0" smtClean="0"/>
              <a:t>()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4000" y="4750021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6.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4160" y="5867621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</a:t>
            </a:r>
            <a:r>
              <a:rPr lang="en-US" sz="1600" dirty="0" smtClean="0"/>
              <a:t>.</a:t>
            </a:r>
          </a:p>
        </p:txBody>
      </p:sp>
      <p:cxnSp>
        <p:nvCxnSpPr>
          <p:cNvPr id="46" name="Straight Arrow Connector 45"/>
          <p:cNvCxnSpPr>
            <a:stCxn id="5" idx="2"/>
            <a:endCxn id="41" idx="0"/>
          </p:cNvCxnSpPr>
          <p:nvPr/>
        </p:nvCxnSpPr>
        <p:spPr>
          <a:xfrm>
            <a:off x="1559560" y="2979642"/>
            <a:ext cx="0" cy="389903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1" idx="4"/>
            <a:endCxn id="43" idx="0"/>
          </p:cNvCxnSpPr>
          <p:nvPr/>
        </p:nvCxnSpPr>
        <p:spPr>
          <a:xfrm>
            <a:off x="1559560" y="4190638"/>
            <a:ext cx="0" cy="54979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3" idx="2"/>
            <a:endCxn id="40" idx="0"/>
          </p:cNvCxnSpPr>
          <p:nvPr/>
        </p:nvCxnSpPr>
        <p:spPr>
          <a:xfrm>
            <a:off x="1559560" y="5432930"/>
            <a:ext cx="0" cy="48157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0" idx="2"/>
            <a:endCxn id="4" idx="0"/>
          </p:cNvCxnSpPr>
          <p:nvPr/>
        </p:nvCxnSpPr>
        <p:spPr>
          <a:xfrm rot="5400000" flipH="1">
            <a:off x="-1514362" y="3533076"/>
            <a:ext cx="6147843" cy="12700"/>
          </a:xfrm>
          <a:prstGeom prst="bentConnector5">
            <a:avLst>
              <a:gd name="adj1" fmla="val -2561"/>
              <a:gd name="adj2" fmla="val 10960000"/>
              <a:gd name="adj3" fmla="val 104379"/>
            </a:avLst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6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36" y="55900"/>
            <a:ext cx="1920240" cy="8617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onCreate</a:t>
            </a:r>
            <a:r>
              <a:rPr lang="en-US" sz="1400" b="1" dirty="0" smtClean="0"/>
              <a:t>()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100" dirty="0" err="1" smtClean="0"/>
              <a:t>FragmentArgs.inject</a:t>
            </a:r>
            <a:r>
              <a:rPr lang="en-US" sz="1100" dirty="0" smtClean="0"/>
              <a:t>() </a:t>
            </a:r>
            <a:r>
              <a:rPr lang="en-US" sz="1100" dirty="0" err="1" smtClean="0"/>
              <a:t>Icepick.restore</a:t>
            </a:r>
            <a:r>
              <a:rPr lang="en-US" sz="1100" dirty="0" smtClean="0"/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5791" y="1803704"/>
            <a:ext cx="1920240" cy="8617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onViewCreated</a:t>
            </a:r>
            <a:r>
              <a:rPr lang="en-US" sz="1400" b="1" dirty="0" smtClean="0"/>
              <a:t>()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100" dirty="0" err="1" smtClean="0"/>
              <a:t>Butterknife.inject</a:t>
            </a:r>
            <a:r>
              <a:rPr lang="en-US" sz="1100" dirty="0" smtClean="0"/>
              <a:t>()</a:t>
            </a:r>
          </a:p>
          <a:p>
            <a:pPr algn="ctr"/>
            <a:r>
              <a:rPr lang="en-US" sz="1100" dirty="0" err="1" smtClean="0"/>
              <a:t>createPresenter</a:t>
            </a:r>
            <a:r>
              <a:rPr lang="en-US" sz="1100" dirty="0" smtClean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2970102"/>
            <a:ext cx="220472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>
                <a:effectLst/>
              </a:rPr>
              <a:t>onNewViewStateInstance</a:t>
            </a:r>
            <a:r>
              <a:rPr lang="en-US" sz="1200" dirty="0" smtClean="0">
                <a:effectLst/>
              </a:rPr>
              <a:t>()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657600" y="3677562"/>
            <a:ext cx="220472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>
                <a:effectLst/>
              </a:rPr>
              <a:t>onViewStateInstanceRestored</a:t>
            </a:r>
            <a:r>
              <a:rPr lang="en-US" sz="1200" dirty="0" smtClean="0"/>
              <a:t>()</a:t>
            </a:r>
            <a:endParaRPr lang="en-US" sz="1200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2357120" y="3108602"/>
            <a:ext cx="1300480" cy="331374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2357120" y="3439976"/>
            <a:ext cx="1300480" cy="376086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31" idx="0"/>
          </p:cNvCxnSpPr>
          <p:nvPr/>
        </p:nvCxnSpPr>
        <p:spPr>
          <a:xfrm>
            <a:off x="1559556" y="917674"/>
            <a:ext cx="6355" cy="205648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90080" y="3613109"/>
            <a:ext cx="1584960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 smtClean="0">
                <a:effectLst/>
              </a:rPr>
              <a:t>loadData</a:t>
            </a:r>
            <a:r>
              <a:rPr lang="en-US" sz="1200" dirty="0" smtClean="0">
                <a:effectLst/>
              </a:rPr>
              <a:t>()</a:t>
            </a:r>
            <a:endParaRPr lang="en-US" sz="1200" dirty="0"/>
          </a:p>
        </p:txBody>
      </p:sp>
      <p:cxnSp>
        <p:nvCxnSpPr>
          <p:cNvPr id="21" name="Straight Arrow Connector 20"/>
          <p:cNvCxnSpPr>
            <a:stCxn id="7" idx="3"/>
          </p:cNvCxnSpPr>
          <p:nvPr/>
        </p:nvCxnSpPr>
        <p:spPr>
          <a:xfrm>
            <a:off x="5862320" y="3108602"/>
            <a:ext cx="1127760" cy="504507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3"/>
            <a:endCxn id="20" idx="1"/>
          </p:cNvCxnSpPr>
          <p:nvPr/>
        </p:nvCxnSpPr>
        <p:spPr>
          <a:xfrm flipV="1">
            <a:off x="5862320" y="3751609"/>
            <a:ext cx="1127760" cy="64453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5113" y="382806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5113" y="2044018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57600" y="260077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</a:t>
            </a:r>
            <a:r>
              <a:rPr lang="en-US" sz="1600" dirty="0" smtClean="0"/>
              <a:t>. a)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3312304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</a:t>
            </a:r>
            <a:r>
              <a:rPr lang="en-US" sz="1600" dirty="0" smtClean="0"/>
              <a:t>. b)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46400" y="3218906"/>
            <a:ext cx="47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918960" y="1865259"/>
            <a:ext cx="22758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</a:t>
            </a:r>
            <a:r>
              <a:rPr lang="de-DE" sz="1400" dirty="0" err="1" smtClean="0"/>
              <a:t>nvoked</a:t>
            </a:r>
            <a:r>
              <a:rPr lang="de-DE" sz="1400" dirty="0" smtClean="0"/>
              <a:t> </a:t>
            </a:r>
            <a:r>
              <a:rPr lang="de-DE" sz="1400" dirty="0" err="1" smtClean="0"/>
              <a:t>if</a:t>
            </a:r>
            <a:r>
              <a:rPr lang="de-DE" sz="1400" dirty="0" smtClean="0"/>
              <a:t> </a:t>
            </a:r>
            <a:r>
              <a:rPr lang="en-US" sz="1400" dirty="0" err="1" smtClean="0">
                <a:effectLst/>
              </a:rPr>
              <a:t>onNewViewStateInstance</a:t>
            </a:r>
            <a:r>
              <a:rPr lang="en-US" sz="1400" dirty="0" smtClean="0"/>
              <a:t>() </a:t>
            </a:r>
            <a:r>
              <a:rPr lang="en-US" sz="1400" b="1" dirty="0" smtClean="0"/>
              <a:t>OR</a:t>
            </a:r>
            <a:endParaRPr lang="en-US" sz="1400" dirty="0" smtClean="0"/>
          </a:p>
          <a:p>
            <a:r>
              <a:rPr lang="en-US" sz="1400" dirty="0" smtClean="0">
                <a:effectLst/>
              </a:rPr>
              <a:t>if </a:t>
            </a:r>
            <a:r>
              <a:rPr lang="en-US" sz="1400" dirty="0" err="1" smtClean="0">
                <a:effectLst/>
              </a:rPr>
              <a:t>viewState</a:t>
            </a:r>
            <a:r>
              <a:rPr lang="en-US" sz="1400" dirty="0" smtClean="0">
                <a:effectLst/>
              </a:rPr>
              <a:t> was “</a:t>
            </a:r>
            <a:r>
              <a:rPr lang="en-US" sz="1400" dirty="0" err="1" smtClean="0">
                <a:effectLst/>
              </a:rPr>
              <a:t>showLoading</a:t>
            </a:r>
            <a:r>
              <a:rPr lang="de-DE" sz="1400" dirty="0" smtClean="0"/>
              <a:t>“</a:t>
            </a:r>
          </a:p>
          <a:p>
            <a:r>
              <a:rPr lang="de-DE" sz="1400" b="1" dirty="0" smtClean="0"/>
              <a:t>NOT </a:t>
            </a:r>
            <a:r>
              <a:rPr lang="de-DE" sz="1400" dirty="0" err="1" smtClean="0"/>
              <a:t>invoked</a:t>
            </a:r>
            <a:r>
              <a:rPr lang="de-DE" sz="1400" dirty="0" smtClean="0"/>
              <a:t> </a:t>
            </a:r>
            <a:r>
              <a:rPr lang="de-DE" sz="1400" dirty="0" err="1" smtClean="0"/>
              <a:t>if</a:t>
            </a:r>
            <a:r>
              <a:rPr lang="de-DE" sz="1400" dirty="0" smtClean="0"/>
              <a:t> </a:t>
            </a:r>
            <a:r>
              <a:rPr lang="de-DE" sz="1400" dirty="0" err="1" smtClean="0"/>
              <a:t>setRetainInstanceState</a:t>
            </a:r>
            <a:r>
              <a:rPr lang="de-DE" sz="1400" dirty="0" smtClean="0"/>
              <a:t>(</a:t>
            </a:r>
            <a:r>
              <a:rPr lang="de-DE" sz="1400" dirty="0" err="1" smtClean="0"/>
              <a:t>true</a:t>
            </a:r>
            <a:r>
              <a:rPr lang="de-DE" sz="1400" dirty="0" smtClean="0"/>
              <a:t>)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929120" y="160411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</a:t>
            </a:r>
            <a:r>
              <a:rPr lang="en-US" sz="1600" dirty="0" smtClean="0"/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9435" y="6509583"/>
            <a:ext cx="192024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onDestroy</a:t>
            </a:r>
            <a:r>
              <a:rPr lang="en-US" sz="1400" b="1" dirty="0" smtClean="0"/>
              <a:t>()</a:t>
            </a:r>
            <a:endParaRPr lang="en-US" sz="1100" dirty="0" smtClean="0"/>
          </a:p>
        </p:txBody>
      </p:sp>
      <p:sp>
        <p:nvSpPr>
          <p:cNvPr id="41" name="Oval 40"/>
          <p:cNvSpPr/>
          <p:nvPr/>
        </p:nvSpPr>
        <p:spPr>
          <a:xfrm>
            <a:off x="599433" y="3836382"/>
            <a:ext cx="1920240" cy="64234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Fragment is running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13" y="2970102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9440" y="4740433"/>
            <a:ext cx="1920240" cy="6924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onSaveInstanceState</a:t>
            </a:r>
            <a:r>
              <a:rPr lang="en-US" sz="1400" b="1" dirty="0" smtClean="0"/>
              <a:t>()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100" dirty="0" err="1" smtClean="0"/>
              <a:t>saveViewState</a:t>
            </a:r>
            <a:r>
              <a:rPr lang="en-US" sz="1100" dirty="0" smtClean="0"/>
              <a:t>()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5120" y="3995201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</a:t>
            </a:r>
            <a:r>
              <a:rPr lang="en-US" sz="1600" dirty="0" smtClean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5113" y="5690042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9.</a:t>
            </a:r>
          </a:p>
        </p:txBody>
      </p:sp>
      <p:cxnSp>
        <p:nvCxnSpPr>
          <p:cNvPr id="46" name="Straight Arrow Connector 45"/>
          <p:cNvCxnSpPr>
            <a:stCxn id="5" idx="2"/>
            <a:endCxn id="57" idx="0"/>
          </p:cNvCxnSpPr>
          <p:nvPr/>
        </p:nvCxnSpPr>
        <p:spPr>
          <a:xfrm>
            <a:off x="1565911" y="2665478"/>
            <a:ext cx="0" cy="205666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1" idx="4"/>
            <a:endCxn id="43" idx="0"/>
          </p:cNvCxnSpPr>
          <p:nvPr/>
        </p:nvCxnSpPr>
        <p:spPr>
          <a:xfrm>
            <a:off x="1559553" y="4478725"/>
            <a:ext cx="7" cy="261708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3" idx="2"/>
            <a:endCxn id="60" idx="0"/>
          </p:cNvCxnSpPr>
          <p:nvPr/>
        </p:nvCxnSpPr>
        <p:spPr>
          <a:xfrm flipH="1">
            <a:off x="1559553" y="5432930"/>
            <a:ext cx="7" cy="223213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5791" y="1123322"/>
            <a:ext cx="1920240" cy="4770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onCreateView</a:t>
            </a:r>
            <a:r>
              <a:rPr lang="en-US" sz="1400" b="1" dirty="0" smtClean="0"/>
              <a:t>()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100" dirty="0" err="1" smtClean="0"/>
              <a:t>getLayoutRes</a:t>
            </a:r>
            <a:r>
              <a:rPr lang="en-US" sz="1100" dirty="0" smtClean="0"/>
              <a:t>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5113" y="1153802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  <a:r>
              <a:rPr lang="en-US" sz="1600" dirty="0" smtClean="0"/>
              <a:t>.</a:t>
            </a:r>
          </a:p>
        </p:txBody>
      </p:sp>
      <p:cxnSp>
        <p:nvCxnSpPr>
          <p:cNvPr id="54" name="Straight Arrow Connector 53"/>
          <p:cNvCxnSpPr>
            <a:stCxn id="31" idx="2"/>
            <a:endCxn id="5" idx="0"/>
          </p:cNvCxnSpPr>
          <p:nvPr/>
        </p:nvCxnSpPr>
        <p:spPr>
          <a:xfrm>
            <a:off x="1565911" y="1600376"/>
            <a:ext cx="0" cy="203328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05791" y="2871144"/>
            <a:ext cx="1920240" cy="6924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onActivityCreated</a:t>
            </a:r>
            <a:r>
              <a:rPr lang="en-US" sz="1400" b="1" dirty="0" smtClean="0"/>
              <a:t>()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100" dirty="0" err="1" smtClean="0"/>
              <a:t>createOrRestoreViewState</a:t>
            </a:r>
            <a:r>
              <a:rPr lang="en-US" sz="1100" dirty="0" smtClean="0"/>
              <a:t>()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9433" y="5656143"/>
            <a:ext cx="192024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onDestroyView</a:t>
            </a:r>
            <a:r>
              <a:rPr lang="en-US" sz="1400" b="1" dirty="0" smtClean="0"/>
              <a:t>()</a:t>
            </a:r>
          </a:p>
          <a:p>
            <a:pPr algn="ctr"/>
            <a:endParaRPr lang="en-US" sz="1100" dirty="0" smtClean="0"/>
          </a:p>
          <a:p>
            <a:pPr algn="ctr"/>
            <a:r>
              <a:rPr lang="en-US" sz="1100" dirty="0" err="1" smtClean="0"/>
              <a:t>presenter.detachView</a:t>
            </a:r>
            <a:r>
              <a:rPr lang="en-US" sz="1100" dirty="0" smtClean="0"/>
              <a:t>()</a:t>
            </a:r>
          </a:p>
        </p:txBody>
      </p:sp>
      <p:cxnSp>
        <p:nvCxnSpPr>
          <p:cNvPr id="61" name="Straight Arrow Connector 60"/>
          <p:cNvCxnSpPr>
            <a:stCxn id="60" idx="2"/>
            <a:endCxn id="40" idx="0"/>
          </p:cNvCxnSpPr>
          <p:nvPr/>
        </p:nvCxnSpPr>
        <p:spPr>
          <a:xfrm>
            <a:off x="1559553" y="6302474"/>
            <a:ext cx="2" cy="207109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7" idx="2"/>
            <a:endCxn id="41" idx="0"/>
          </p:cNvCxnSpPr>
          <p:nvPr/>
        </p:nvCxnSpPr>
        <p:spPr>
          <a:xfrm flipH="1">
            <a:off x="1559553" y="3563641"/>
            <a:ext cx="6358" cy="272741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25113" y="4909601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8.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93040" y="6488966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10.</a:t>
            </a:r>
          </a:p>
        </p:txBody>
      </p:sp>
      <p:cxnSp>
        <p:nvCxnSpPr>
          <p:cNvPr id="85" name="Straight Arrow Connector 84"/>
          <p:cNvCxnSpPr>
            <a:endCxn id="33" idx="0"/>
          </p:cNvCxnSpPr>
          <p:nvPr/>
        </p:nvCxnSpPr>
        <p:spPr>
          <a:xfrm rot="16200000" flipV="1">
            <a:off x="-2614665" y="3596904"/>
            <a:ext cx="6434556" cy="6360"/>
          </a:xfrm>
          <a:prstGeom prst="bentConnector5">
            <a:avLst>
              <a:gd name="adj1" fmla="val 158"/>
              <a:gd name="adj2" fmla="val 8007547"/>
              <a:gd name="adj3" fmla="val 100237"/>
            </a:avLst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526030" y="1874253"/>
            <a:ext cx="2604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Creates presenter only </a:t>
            </a:r>
            <a:endParaRPr lang="en-US" sz="1400" dirty="0"/>
          </a:p>
          <a:p>
            <a:r>
              <a:rPr lang="en-US" sz="1400" dirty="0" smtClean="0"/>
              <a:t>if presenter == null</a:t>
            </a:r>
          </a:p>
        </p:txBody>
      </p:sp>
      <p:cxnSp>
        <p:nvCxnSpPr>
          <p:cNvPr id="120" name="Straight Arrow Connector 84"/>
          <p:cNvCxnSpPr/>
          <p:nvPr/>
        </p:nvCxnSpPr>
        <p:spPr>
          <a:xfrm rot="10800000">
            <a:off x="574031" y="1504626"/>
            <a:ext cx="12700" cy="4486953"/>
          </a:xfrm>
          <a:prstGeom prst="bentConnector4">
            <a:avLst>
              <a:gd name="adj1" fmla="val 1720000"/>
              <a:gd name="adj2" fmla="val 99794"/>
            </a:avLst>
          </a:pr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 rot="16200000">
            <a:off x="-1067114" y="3514952"/>
            <a:ext cx="258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setRetainInstanceState</a:t>
            </a:r>
            <a:r>
              <a:rPr lang="en-US" sz="1600" dirty="0" smtClean="0">
                <a:solidFill>
                  <a:srgbClr val="FF0000"/>
                </a:solidFill>
              </a:rPr>
              <a:t>(true)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8226" y="287624"/>
            <a:ext cx="2882697" cy="984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UI </a:t>
            </a:r>
          </a:p>
          <a:p>
            <a:pPr algn="ctr"/>
            <a:r>
              <a:rPr lang="en-US" dirty="0" smtClean="0"/>
              <a:t>i.e. </a:t>
            </a:r>
            <a:r>
              <a:rPr lang="en-US" dirty="0" err="1" smtClean="0"/>
              <a:t>ListView</a:t>
            </a:r>
            <a:r>
              <a:rPr lang="en-US" dirty="0" smtClean="0"/>
              <a:t>, </a:t>
            </a:r>
            <a:r>
              <a:rPr lang="en-US" dirty="0" err="1" smtClean="0"/>
              <a:t>UITableVIew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8226" y="2852048"/>
            <a:ext cx="2882697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Presenter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408226" y="4254511"/>
            <a:ext cx="288269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Database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031561" y="5107051"/>
            <a:ext cx="1617178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 </a:t>
            </a:r>
            <a:endParaRPr lang="en-US" sz="2400" dirty="0"/>
          </a:p>
        </p:txBody>
      </p:sp>
      <p:sp>
        <p:nvSpPr>
          <p:cNvPr id="8" name="Right Brace 7"/>
          <p:cNvSpPr/>
          <p:nvPr/>
        </p:nvSpPr>
        <p:spPr>
          <a:xfrm>
            <a:off x="4980501" y="4254511"/>
            <a:ext cx="699268" cy="13142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65080" y="4406911"/>
            <a:ext cx="256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layer is called </a:t>
            </a:r>
            <a:r>
              <a:rPr lang="en-US" sz="2400" b="1" u="sng" dirty="0" smtClean="0"/>
              <a:t>MODEL</a:t>
            </a:r>
            <a:r>
              <a:rPr lang="en-US" dirty="0" smtClean="0"/>
              <a:t>. I would rather call it “business logic”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0"/>
            <a:endCxn id="14" idx="2"/>
          </p:cNvCxnSpPr>
          <p:nvPr/>
        </p:nvCxnSpPr>
        <p:spPr>
          <a:xfrm flipV="1">
            <a:off x="2849575" y="2201993"/>
            <a:ext cx="0" cy="650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849575" y="3559934"/>
            <a:ext cx="0" cy="6945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4980501" y="287624"/>
            <a:ext cx="699268" cy="1914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8226" y="1247886"/>
            <a:ext cx="2882697" cy="954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Controller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1600" dirty="0" err="1" smtClean="0">
                <a:solidFill>
                  <a:schemeClr val="tx1"/>
                </a:solidFill>
              </a:rPr>
              <a:t>i.e</a:t>
            </a:r>
            <a:r>
              <a:rPr lang="en-US" sz="1600" dirty="0" smtClean="0">
                <a:solidFill>
                  <a:schemeClr val="tx1"/>
                </a:solidFill>
              </a:rPr>
              <a:t> Fragment, </a:t>
            </a:r>
            <a:r>
              <a:rPr lang="pl-PL" sz="1600" dirty="0" err="1">
                <a:solidFill>
                  <a:schemeClr val="tx1"/>
                </a:solidFill>
              </a:rPr>
              <a:t>UIViewController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080" y="446771"/>
            <a:ext cx="286556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call this layer </a:t>
            </a:r>
            <a:r>
              <a:rPr lang="en-US" sz="2400" b="1" u="sng" dirty="0" smtClean="0"/>
              <a:t>VIEW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consists of two sub-layers: 1) UI (User Interface) Components </a:t>
            </a:r>
          </a:p>
          <a:p>
            <a:r>
              <a:rPr lang="en-US" dirty="0" smtClean="0"/>
              <a:t>2) Controller</a:t>
            </a:r>
            <a:endParaRPr lang="en-US" b="1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541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7432</TotalTime>
  <Words>476</Words>
  <Application>Microsoft Macintosh PowerPoint</Application>
  <PresentationFormat>On-screen Show (4:3)</PresentationFormat>
  <Paragraphs>174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Hannes</dc:creator>
  <cp:lastModifiedBy>Hannes</cp:lastModifiedBy>
  <cp:revision>59</cp:revision>
  <dcterms:created xsi:type="dcterms:W3CDTF">2015-04-03T14:24:19Z</dcterms:created>
  <dcterms:modified xsi:type="dcterms:W3CDTF">2015-09-04T16:18:51Z</dcterms:modified>
</cp:coreProperties>
</file>